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304" r:id="rId4"/>
    <p:sldId id="260" r:id="rId5"/>
    <p:sldId id="261" r:id="rId6"/>
    <p:sldId id="262" r:id="rId7"/>
    <p:sldId id="263" r:id="rId8"/>
    <p:sldId id="266" r:id="rId9"/>
    <p:sldId id="305" r:id="rId10"/>
    <p:sldId id="306" r:id="rId11"/>
    <p:sldId id="307" r:id="rId12"/>
    <p:sldId id="308" r:id="rId13"/>
    <p:sldId id="309" r:id="rId14"/>
    <p:sldId id="310" r:id="rId15"/>
    <p:sldId id="31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91" autoAdjust="0"/>
    <p:restoredTop sz="94726" autoAdjust="0"/>
  </p:normalViewPr>
  <p:slideViewPr>
    <p:cSldViewPr>
      <p:cViewPr>
        <p:scale>
          <a:sx n="55" d="100"/>
          <a:sy n="55" d="100"/>
        </p:scale>
        <p:origin x="-3234" y="-13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176F1-4F6C-44F8-A892-D3B6B4FD3C9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075CA-2755-460A-9712-8FBBE7F42F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176F1-4F6C-44F8-A892-D3B6B4FD3C9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075CA-2755-460A-9712-8FBBE7F42F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176F1-4F6C-44F8-A892-D3B6B4FD3C9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075CA-2755-460A-9712-8FBBE7F42F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176F1-4F6C-44F8-A892-D3B6B4FD3C9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075CA-2755-460A-9712-8FBBE7F42F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176F1-4F6C-44F8-A892-D3B6B4FD3C9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075CA-2755-460A-9712-8FBBE7F42F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176F1-4F6C-44F8-A892-D3B6B4FD3C9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075CA-2755-460A-9712-8FBBE7F42F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176F1-4F6C-44F8-A892-D3B6B4FD3C9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075CA-2755-460A-9712-8FBBE7F42F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176F1-4F6C-44F8-A892-D3B6B4FD3C9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075CA-2755-460A-9712-8FBBE7F42F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176F1-4F6C-44F8-A892-D3B6B4FD3C9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075CA-2755-460A-9712-8FBBE7F42F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176F1-4F6C-44F8-A892-D3B6B4FD3C9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075CA-2755-460A-9712-8FBBE7F42F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176F1-4F6C-44F8-A892-D3B6B4FD3C9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075CA-2755-460A-9712-8FBBE7F42F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F3176F1-4F6C-44F8-A892-D3B6B4FD3C9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E8075CA-2755-460A-9712-8FBBE7F42F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857232"/>
            <a:ext cx="7835268" cy="2329440"/>
          </a:xfrm>
        </p:spPr>
        <p:txBody>
          <a:bodyPr>
            <a:noAutofit/>
          </a:bodyPr>
          <a:lstStyle/>
          <a:p>
            <a:pPr algn="ctr"/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Министерство </a:t>
            </a: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образования и науки Республики Татарстан</a:t>
            </a:r>
            <a:br>
              <a:rPr lang="tt-RU" sz="2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Проектная работа </a:t>
            </a:r>
            <a:br>
              <a:rPr lang="tt-RU" sz="2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“Закрепление названий животных”</a:t>
            </a: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Петрова Н.Н..                                                              МБДОУ </a:t>
            </a: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“Детский сад </a:t>
            </a: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развивающего вида №2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8”</a:t>
            </a: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 г.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Нижнекамск</a:t>
            </a: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3214686"/>
            <a:ext cx="7406640" cy="3357586"/>
          </a:xfrm>
        </p:spPr>
        <p:txBody>
          <a:bodyPr>
            <a:normAutofit/>
          </a:bodyPr>
          <a:lstStyle/>
          <a:p>
            <a:pPr algn="ctr"/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Татарстан Республикасы Мәгариф һәм фән министрлыгы</a:t>
            </a:r>
          </a:p>
          <a:p>
            <a:pPr algn="ctr"/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Проект эше</a:t>
            </a:r>
          </a:p>
          <a:p>
            <a:pPr algn="ctr"/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“Хайваннар буенча</a:t>
            </a:r>
            <a:r>
              <a:rPr lang="tt-RU" sz="2400" dirty="0" smtClean="0">
                <a:latin typeface="Times New Roman" pitchFamily="18" charset="0"/>
              </a:rPr>
              <a:t>”</a:t>
            </a:r>
            <a:endParaRPr lang="tt-RU" sz="2400" dirty="0" smtClean="0">
              <a:latin typeface="Times New Roman" pitchFamily="18" charset="0"/>
            </a:endParaRPr>
          </a:p>
          <a:p>
            <a:pPr algn="ctr"/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Автор :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Петрова Н.Н.. </a:t>
            </a:r>
          </a:p>
          <a:p>
            <a:pPr algn="ctr"/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МБДОУ 28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нче 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балалар бакчасы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Түбен Кама шәһәре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z="4400" b="1" i="1" dirty="0" smtClean="0">
                <a:latin typeface="Times New Roman" pitchFamily="18" charset="0"/>
                <a:cs typeface="Times New Roman" pitchFamily="18" charset="0"/>
              </a:rPr>
              <a:t>Ничә куян?    </a:t>
            </a:r>
            <a:r>
              <a:rPr lang="tt-RU" sz="4400" b="1" i="1" dirty="0" smtClean="0">
                <a:latin typeface="Times New Roman" pitchFamily="18" charset="0"/>
                <a:cs typeface="Times New Roman" pitchFamily="18" charset="0"/>
              </a:rPr>
              <a:t>-   Ике </a:t>
            </a:r>
            <a:r>
              <a:rPr lang="tt-RU" sz="4400" b="1" i="1" dirty="0" smtClean="0">
                <a:latin typeface="Times New Roman" pitchFamily="18" charset="0"/>
                <a:cs typeface="Times New Roman" pitchFamily="18" charset="0"/>
              </a:rPr>
              <a:t>куян</a:t>
            </a:r>
            <a:endParaRPr lang="ru-RU" dirty="0"/>
          </a:p>
        </p:txBody>
      </p:sp>
      <p:pic>
        <p:nvPicPr>
          <p:cNvPr id="4" name="Рисунок 4" descr="C:\Users\Khasanov\Desktop\бред\3-4\бер куя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143116"/>
            <a:ext cx="2423679" cy="3308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Khasanov\Desktop\бред\3-4\бер куян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000240"/>
            <a:ext cx="2286016" cy="3120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z="4000" b="1" i="1" dirty="0" smtClean="0">
                <a:latin typeface="Times New Roman" pitchFamily="18" charset="0"/>
                <a:cs typeface="Times New Roman" pitchFamily="18" charset="0"/>
              </a:rPr>
              <a:t>Ничә куян?    -   </a:t>
            </a:r>
            <a:r>
              <a:rPr lang="tt-RU" sz="4000" b="1" i="1" dirty="0" smtClean="0">
                <a:latin typeface="Times New Roman" pitchFamily="18" charset="0"/>
                <a:cs typeface="Times New Roman" pitchFamily="18" charset="0"/>
              </a:rPr>
              <a:t>Өч </a:t>
            </a:r>
            <a:r>
              <a:rPr lang="tt-RU" sz="4000" b="1" i="1" dirty="0" smtClean="0">
                <a:latin typeface="Times New Roman" pitchFamily="18" charset="0"/>
                <a:cs typeface="Times New Roman" pitchFamily="18" charset="0"/>
              </a:rPr>
              <a:t>куян</a:t>
            </a:r>
            <a:endParaRPr lang="ru-RU" dirty="0"/>
          </a:p>
        </p:txBody>
      </p:sp>
      <p:pic>
        <p:nvPicPr>
          <p:cNvPr id="3" name="Рисунок 4" descr="C:\Users\Khasanov\Desktop\бред\3-4\бер куя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2786058"/>
            <a:ext cx="2423679" cy="3308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4" descr="C:\Users\Khasanov\Desktop\бред\3-4\бер куя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357298"/>
            <a:ext cx="2423679" cy="3308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Khasanov\Desktop\бред\3-4\бер куя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357298"/>
            <a:ext cx="2423679" cy="3308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z="4400" b="1" i="1" dirty="0" smtClean="0">
                <a:latin typeface="Times New Roman" pitchFamily="18" charset="0"/>
                <a:cs typeface="Times New Roman" pitchFamily="18" charset="0"/>
              </a:rPr>
              <a:t>Ничә куян?    -   </a:t>
            </a:r>
            <a:r>
              <a:rPr lang="tt-RU" sz="4400" b="1" i="1" dirty="0" smtClean="0">
                <a:latin typeface="Times New Roman" pitchFamily="18" charset="0"/>
                <a:cs typeface="Times New Roman" pitchFamily="18" charset="0"/>
              </a:rPr>
              <a:t>Дүрт </a:t>
            </a:r>
            <a:r>
              <a:rPr lang="tt-RU" sz="4400" b="1" i="1" dirty="0" smtClean="0">
                <a:latin typeface="Times New Roman" pitchFamily="18" charset="0"/>
                <a:cs typeface="Times New Roman" pitchFamily="18" charset="0"/>
              </a:rPr>
              <a:t>куян</a:t>
            </a:r>
            <a:endParaRPr lang="ru-RU" dirty="0"/>
          </a:p>
        </p:txBody>
      </p:sp>
      <p:pic>
        <p:nvPicPr>
          <p:cNvPr id="3" name="Рисунок 4" descr="C:\Users\Khasanov\Desktop\бред\3-4\бер куя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000240"/>
            <a:ext cx="1952663" cy="2665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4" descr="C:\Users\Khasanov\Desktop\бред\3-4\бер куян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1071546"/>
            <a:ext cx="1562112" cy="21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Khasanov\Desktop\бред\3-4\бер куян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3786190"/>
            <a:ext cx="1909778" cy="260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4" descr="C:\Users\Khasanov\Desktop\бред\3-4\бер куян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1785926"/>
            <a:ext cx="1900254" cy="2593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z="4000" b="1" i="1" dirty="0" smtClean="0">
                <a:latin typeface="Times New Roman" pitchFamily="18" charset="0"/>
                <a:cs typeface="Times New Roman" pitchFamily="18" charset="0"/>
              </a:rPr>
              <a:t>Ничә куян?    -   </a:t>
            </a:r>
            <a:r>
              <a:rPr lang="tt-RU" sz="4000" b="1" i="1" dirty="0" smtClean="0">
                <a:latin typeface="Times New Roman" pitchFamily="18" charset="0"/>
                <a:cs typeface="Times New Roman" pitchFamily="18" charset="0"/>
              </a:rPr>
              <a:t>Биш </a:t>
            </a:r>
            <a:r>
              <a:rPr lang="tt-RU" sz="4000" b="1" i="1" dirty="0" smtClean="0">
                <a:latin typeface="Times New Roman" pitchFamily="18" charset="0"/>
                <a:cs typeface="Times New Roman" pitchFamily="18" charset="0"/>
              </a:rPr>
              <a:t>куян</a:t>
            </a:r>
            <a:endParaRPr lang="ru-RU" dirty="0"/>
          </a:p>
        </p:txBody>
      </p:sp>
      <p:pic>
        <p:nvPicPr>
          <p:cNvPr id="6146" name="Рисунок 19" descr="C:\Users\Khasanov\Desktop\бред\3-4\иш куя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3140978" y="1073808"/>
            <a:ext cx="4286281" cy="585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868796"/>
          </a:xfrm>
        </p:spPr>
        <p:txBody>
          <a:bodyPr>
            <a:normAutofit fontScale="90000"/>
          </a:bodyPr>
          <a:lstStyle/>
          <a:p>
            <a:pPr algn="ctr"/>
            <a:r>
              <a:rPr lang="tt-RU" sz="4400" b="1" dirty="0" smtClean="0">
                <a:latin typeface="Times New Roman" pitchFamily="18" charset="0"/>
                <a:cs typeface="Times New Roman" pitchFamily="18" charset="0"/>
              </a:rPr>
              <a:t>Бер аю, ике аю, өч аю, дүрт аю, биш аю, зур аю.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170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4929198"/>
            <a:ext cx="1044575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02" y="4286256"/>
            <a:ext cx="1044575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2928934"/>
            <a:ext cx="1044575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2714620"/>
            <a:ext cx="1044575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4143380"/>
            <a:ext cx="1044575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2583176"/>
          </a:xfrm>
        </p:spPr>
        <p:txBody>
          <a:bodyPr>
            <a:normAutofit fontScale="90000"/>
          </a:bodyPr>
          <a:lstStyle/>
          <a:p>
            <a:pPr algn="ctr"/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Бер песи, ике песи, өч песи, дүрт песи, биш песи,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матур песи.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194" name="Рисунок 12" descr="Описание: Обои кошки. Wallpapers cats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285992"/>
            <a:ext cx="5243525" cy="3748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диалогическую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речь на татарском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языке. Закреплять названия животных на татарском языке.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Активизировать и обогащать словарный запас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Закреплять умение детей слушать и отвечать на вопросы: </a:t>
            </a: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“Бу нәрсә?”, “Нинди</a:t>
            </a: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?”, “Ничә?”</a:t>
            </a:r>
            <a:endParaRPr lang="tt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tt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endParaRPr lang="tt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tt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t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Гипотеза:</a:t>
            </a:r>
            <a:r>
              <a:rPr lang="tt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если буду использовать этот материал в работе, дети легко запомнят названия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ивотных  </a:t>
            </a: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на татарском </a:t>
            </a: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языке, закрепят счет.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6881968" cy="1143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</a:t>
            </a:r>
            <a:r>
              <a:rPr lang="ru-RU" dirty="0" err="1" smtClean="0"/>
              <a:t>Хайваннар</a:t>
            </a:r>
            <a:r>
              <a:rPr lang="ru-RU" sz="54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endParaRPr lang="ru-RU" sz="5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26" name="Picture 2" descr="C:\Documents and Settings\Admin\Рабочий стол\clip_image002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500174"/>
            <a:ext cx="6231566" cy="457238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0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3456384" cy="994440"/>
          </a:xfrm>
        </p:spPr>
        <p:txBody>
          <a:bodyPr>
            <a:normAutofit fontScale="90000"/>
          </a:bodyPr>
          <a:lstStyle/>
          <a:p>
            <a:pPr algn="ctr"/>
            <a:r>
              <a:rPr lang="tt-RU" sz="60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 </a:t>
            </a:r>
            <a:r>
              <a:rPr lang="tt-RU" sz="60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нәрсә</a:t>
            </a:r>
            <a:r>
              <a:rPr lang="tt-RU" sz="60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000" b="1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5877272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- Бу </a:t>
            </a:r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аю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88024" y="404664"/>
            <a:ext cx="35525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54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Аю </a:t>
            </a:r>
            <a:r>
              <a:rPr lang="tt-RU" sz="54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нинди?</a:t>
            </a:r>
            <a:endParaRPr lang="ru-RU" sz="5400" dirty="0"/>
          </a:p>
        </p:txBody>
      </p:sp>
      <p:sp>
        <p:nvSpPr>
          <p:cNvPr id="10" name="TextBox 9"/>
          <p:cNvSpPr txBox="1"/>
          <p:nvPr/>
        </p:nvSpPr>
        <p:spPr>
          <a:xfrm>
            <a:off x="5868144" y="5805264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Аю </a:t>
            </a:r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зур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Admin\Рабочий стол\clip_image0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1285860"/>
            <a:ext cx="3929069" cy="4191007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3095774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tt-RU" sz="60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 </a:t>
            </a:r>
            <a:r>
              <a:rPr lang="tt-RU" sz="60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нәрсә?</a:t>
            </a:r>
            <a:endParaRPr lang="ru-RU" sz="6000" b="1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5589240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- Бу </a:t>
            </a:r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куян </a:t>
            </a:r>
            <a:r>
              <a:rPr lang="tt-RU" dirty="0" smtClean="0"/>
              <a:t>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860033" y="404664"/>
            <a:ext cx="42839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54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Куян </a:t>
            </a:r>
            <a:r>
              <a:rPr lang="tt-RU" sz="54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нинди?</a:t>
            </a:r>
            <a:endParaRPr lang="ru-RU" sz="5400" dirty="0"/>
          </a:p>
        </p:txBody>
      </p:sp>
      <p:sp>
        <p:nvSpPr>
          <p:cNvPr id="8" name="TextBox 7"/>
          <p:cNvSpPr txBox="1"/>
          <p:nvPr/>
        </p:nvSpPr>
        <p:spPr>
          <a:xfrm>
            <a:off x="7388696" y="10611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220072" y="5589240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- </a:t>
            </a:r>
            <a:r>
              <a:rPr lang="ru-RU" sz="3600" dirty="0" err="1" smtClean="0"/>
              <a:t>Куян</a:t>
            </a:r>
            <a:r>
              <a:rPr lang="ru-RU" sz="3600" dirty="0" smtClean="0"/>
              <a:t> </a:t>
            </a:r>
            <a:r>
              <a:rPr lang="ru-RU" sz="3600" dirty="0" err="1" smtClean="0"/>
              <a:t>кечкенә</a:t>
            </a:r>
            <a:endParaRPr lang="ru-RU" sz="3600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 descr="C:\Documents and Settings\Admin\Рабочий стол\clip_image0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1214422"/>
            <a:ext cx="3286130" cy="448496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t-RU" sz="60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60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60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 </a:t>
            </a:r>
            <a:r>
              <a:rPr lang="tt-RU" sz="60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нәрсә? </a:t>
            </a:r>
            <a:r>
              <a:rPr lang="tt-RU" sz="60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Эт </a:t>
            </a:r>
            <a:r>
              <a:rPr lang="tt-RU" sz="60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нинди?</a:t>
            </a:r>
            <a:r>
              <a:rPr lang="ru-RU" sz="6000" dirty="0" smtClean="0"/>
              <a:t/>
            </a:r>
            <a:br>
              <a:rPr lang="ru-RU" sz="6000" dirty="0" smtClean="0"/>
            </a:br>
            <a:endParaRPr lang="ru-RU" sz="6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86050" y="5715016"/>
            <a:ext cx="4786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- Бу </a:t>
            </a:r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эт</a:t>
            </a:r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          - Эт матур</a:t>
            </a:r>
            <a:endParaRPr lang="ru-RU" sz="3600" dirty="0"/>
          </a:p>
        </p:txBody>
      </p:sp>
      <p:pic>
        <p:nvPicPr>
          <p:cNvPr id="4098" name="Picture 2" descr="C:\Documents and Settings\Admin\Рабочий стол\clip_image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9806" y="1221178"/>
            <a:ext cx="3352458" cy="441709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313639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t-RU" sz="60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 </a:t>
            </a:r>
            <a:r>
              <a:rPr lang="tt-RU" sz="60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нәрсә?</a:t>
            </a:r>
            <a:endParaRPr lang="ru-RU" sz="6000" dirty="0"/>
          </a:p>
        </p:txBody>
      </p:sp>
      <p:sp>
        <p:nvSpPr>
          <p:cNvPr id="4" name="TextBox 3"/>
          <p:cNvSpPr txBox="1"/>
          <p:nvPr/>
        </p:nvSpPr>
        <p:spPr>
          <a:xfrm>
            <a:off x="1619672" y="5857892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- Бу ат</a:t>
            </a:r>
          </a:p>
        </p:txBody>
      </p:sp>
      <p:pic>
        <p:nvPicPr>
          <p:cNvPr id="5" name="Содержимое 3" descr="iStock_000004496909Small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131840" y="1484784"/>
            <a:ext cx="3960439" cy="39604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76056" y="476673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54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 нинди?</a:t>
            </a:r>
            <a:endParaRPr lang="ru-RU" sz="5400" dirty="0" smtClean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372200" y="5949281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- Ат зур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327926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t-RU" sz="60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 </a:t>
            </a:r>
            <a:r>
              <a:rPr lang="tt-RU" sz="60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нәрсә?</a:t>
            </a:r>
            <a:endParaRPr lang="ru-RU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1403648" y="550070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- Бу песи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5652120" y="5572140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- Песи зур</a:t>
            </a:r>
            <a:r>
              <a:rPr lang="tt-RU" sz="3600" dirty="0" smtClean="0"/>
              <a:t>.</a:t>
            </a:r>
            <a:endParaRPr lang="ru-RU" sz="3600" dirty="0"/>
          </a:p>
        </p:txBody>
      </p:sp>
      <p:pic>
        <p:nvPicPr>
          <p:cNvPr id="7" name="Содержимое 3" descr="0_1249f_e33dd513_XL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620934" y="1484313"/>
            <a:ext cx="5184803" cy="388890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44008" y="404664"/>
            <a:ext cx="4499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54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Песи </a:t>
            </a:r>
            <a:r>
              <a:rPr lang="tt-RU" sz="54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нинди?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440168"/>
          </a:xfrm>
        </p:spPr>
        <p:txBody>
          <a:bodyPr>
            <a:noAutofit/>
          </a:bodyPr>
          <a:lstStyle/>
          <a:p>
            <a:r>
              <a:rPr lang="tt-RU" sz="5400" b="1" i="1" dirty="0" smtClean="0">
                <a:latin typeface="Times New Roman" pitchFamily="18" charset="0"/>
                <a:cs typeface="Times New Roman" pitchFamily="18" charset="0"/>
              </a:rPr>
              <a:t>Ничә куян?    -Бер куян</a:t>
            </a:r>
            <a:endParaRPr lang="ru-RU" sz="5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Рисунок 4" descr="C:\Users\Khasanov\Desktop\бред\3-4\бер куя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1571612"/>
            <a:ext cx="3051701" cy="4165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омашнее задание по татарскому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домашнее задание по татарскому</Template>
  <TotalTime>269</TotalTime>
  <Words>220</Words>
  <Application>Microsoft Office PowerPoint</Application>
  <PresentationFormat>Экран (4:3)</PresentationFormat>
  <Paragraphs>42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домашнее задание по татарскому</vt:lpstr>
      <vt:lpstr>             Министерство образования и науки Республики Татарстан Проектная работа  Тема: “Закрепление названий животных” Автор: Петрова Н.Н..                                                              МБДОУ “Детский сад развивающего вида №28”    г. Нижнекамск РТ </vt:lpstr>
      <vt:lpstr>Цель: Развивать диалогическую речь на татарском языке. Закреплять названия животных на татарском языке.</vt:lpstr>
      <vt:lpstr> Хайваннар </vt:lpstr>
      <vt:lpstr>Бу нәрсә?</vt:lpstr>
      <vt:lpstr>Бу нәрсә?</vt:lpstr>
      <vt:lpstr> Бу нәрсә?   Эт нинди? </vt:lpstr>
      <vt:lpstr>Бу нәрсә?</vt:lpstr>
      <vt:lpstr>Бу нәрсә?</vt:lpstr>
      <vt:lpstr>Ничә куян?    -Бер куян</vt:lpstr>
      <vt:lpstr>Ничә куян?    -   Ике куян</vt:lpstr>
      <vt:lpstr>Ничә куян?    -   Өч куян</vt:lpstr>
      <vt:lpstr>Ничә куян?    -   Дүрт куян</vt:lpstr>
      <vt:lpstr>Ничә куян?    -   Биш куян</vt:lpstr>
      <vt:lpstr>Бер аю, ике аю, өч аю, дүрт аю, биш аю, зур аю. </vt:lpstr>
      <vt:lpstr>Бер песи, ике песи, өч песи, дүрт песи, биш песи, матур песи.   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и науки Республики Татарстан Проектная работа  Тема: “Игра “ Мамы и малыши” Автор: Медведева А.М. МБДОУ “Детский сад комбинированного вида с группами для детей с нарушениями речи №68 “Золотые зернышки”   г. Ниңнекамск РТ </dc:title>
  <dc:creator>acer</dc:creator>
  <cp:lastModifiedBy>Admin</cp:lastModifiedBy>
  <cp:revision>13</cp:revision>
  <dcterms:created xsi:type="dcterms:W3CDTF">2014-12-14T17:03:47Z</dcterms:created>
  <dcterms:modified xsi:type="dcterms:W3CDTF">2015-01-14T10:10:47Z</dcterms:modified>
</cp:coreProperties>
</file>